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5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BC547EC-9998-40FC-9475-9C035474EEF9}" type="datetimeFigureOut">
              <a:rPr lang="en-US" smtClean="0"/>
              <a:t>10/20/2009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BAE0289-7C46-44C7-B5D3-9EA678F08D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547EC-9998-40FC-9475-9C035474EEF9}" type="datetimeFigureOut">
              <a:rPr lang="en-US" smtClean="0"/>
              <a:t>10/20/2009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0289-7C46-44C7-B5D3-9EA678F08D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547EC-9998-40FC-9475-9C035474EEF9}" type="datetimeFigureOut">
              <a:rPr lang="en-US" smtClean="0"/>
              <a:t>10/20/2009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0289-7C46-44C7-B5D3-9EA678F08D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BC547EC-9998-40FC-9475-9C035474EEF9}" type="datetimeFigureOut">
              <a:rPr lang="en-US" smtClean="0"/>
              <a:t>10/20/2009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0289-7C46-44C7-B5D3-9EA678F08D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BC547EC-9998-40FC-9475-9C035474EEF9}" type="datetimeFigureOut">
              <a:rPr lang="en-US" smtClean="0"/>
              <a:t>10/20/2009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BAE0289-7C46-44C7-B5D3-9EA678F08D0C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BC547EC-9998-40FC-9475-9C035474EEF9}" type="datetimeFigureOut">
              <a:rPr lang="en-US" smtClean="0"/>
              <a:t>10/20/2009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BAE0289-7C46-44C7-B5D3-9EA678F08D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BC547EC-9998-40FC-9475-9C035474EEF9}" type="datetimeFigureOut">
              <a:rPr lang="en-US" smtClean="0"/>
              <a:t>10/20/2009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BAE0289-7C46-44C7-B5D3-9EA678F08D0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547EC-9998-40FC-9475-9C035474EEF9}" type="datetimeFigureOut">
              <a:rPr lang="en-US" smtClean="0"/>
              <a:t>10/20/2009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E0289-7C46-44C7-B5D3-9EA678F08D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BC547EC-9998-40FC-9475-9C035474EEF9}" type="datetimeFigureOut">
              <a:rPr lang="en-US" smtClean="0"/>
              <a:t>10/20/2009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BAE0289-7C46-44C7-B5D3-9EA678F08D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BC547EC-9998-40FC-9475-9C035474EEF9}" type="datetimeFigureOut">
              <a:rPr lang="en-US" smtClean="0"/>
              <a:t>10/20/2009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BAE0289-7C46-44C7-B5D3-9EA678F08D0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BC547EC-9998-40FC-9475-9C035474EEF9}" type="datetimeFigureOut">
              <a:rPr lang="en-US" smtClean="0"/>
              <a:t>10/20/2009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BAE0289-7C46-44C7-B5D3-9EA678F08D0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BC547EC-9998-40FC-9475-9C035474EEF9}" type="datetimeFigureOut">
              <a:rPr lang="en-US" smtClean="0"/>
              <a:t>10/20/2009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BAE0289-7C46-44C7-B5D3-9EA678F08D0C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National Hockey League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(NHL)</a:t>
            </a:r>
            <a:endParaRPr lang="en-US" dirty="0"/>
          </a:p>
        </p:txBody>
      </p:sp>
      <p:pic>
        <p:nvPicPr>
          <p:cNvPr id="99330" name="Picture 2" descr="http://www.hockeyplayer.com/userfiles/nhl_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457450"/>
            <a:ext cx="3876675" cy="4400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9570" name="Picture 2" descr="http://www.post-gazette.com/pg/images/200904/crosby0407_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200620" cy="594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Improvements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Equipment improved greatly </a:t>
            </a:r>
          </a:p>
          <a:p>
            <a:endParaRPr lang="en-US" dirty="0" smtClean="0">
              <a:solidFill>
                <a:schemeClr val="accent1"/>
              </a:solidFill>
            </a:endParaRPr>
          </a:p>
          <a:p>
            <a:endParaRPr lang="en-US" dirty="0" smtClean="0">
              <a:solidFill>
                <a:schemeClr val="accent1"/>
              </a:solidFill>
            </a:endParaRPr>
          </a:p>
          <a:p>
            <a:r>
              <a:rPr lang="en-US" dirty="0" smtClean="0">
                <a:solidFill>
                  <a:schemeClr val="accent1"/>
                </a:solidFill>
              </a:rPr>
              <a:t>Rules became more strict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(fighting however, is legal in the NHL)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8546" name="Picture 2" descr="http://cincinnatihockeyequipment.com/images/hockey-equipmen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99" y="0"/>
            <a:ext cx="497273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Growth in the NHL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975192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The National Hockey League grew a lot over the years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When it first began, the most a player would make was about $1000 a season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smtClean="0">
                <a:solidFill>
                  <a:schemeClr val="accent1"/>
                </a:solidFill>
              </a:rPr>
              <a:t>   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smtClean="0">
                <a:solidFill>
                  <a:schemeClr val="accent1"/>
                </a:solidFill>
              </a:rPr>
              <a:t>   Now it’s about $10 Million a season</a:t>
            </a:r>
          </a:p>
          <a:p>
            <a:pPr>
              <a:buNone/>
            </a:pPr>
            <a:endParaRPr lang="en-US" dirty="0" smtClean="0">
              <a:solidFill>
                <a:schemeClr val="accent1"/>
              </a:solidFill>
            </a:endParaRPr>
          </a:p>
          <a:p>
            <a:r>
              <a:rPr lang="en-US" dirty="0" smtClean="0">
                <a:solidFill>
                  <a:schemeClr val="accent1"/>
                </a:solidFill>
              </a:rPr>
              <a:t>There are now 30 teams in the NHL</a:t>
            </a: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 (24 in the United States, 6 in Canada)</a:t>
            </a:r>
            <a:endParaRPr lang="en-US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3666" name="Picture 2" descr="http://hockeyfanphotos.com/data/media/8/frozen_inside0305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9144000" cy="64379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Any 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4690" name="Picture 2" descr="http://www.insidesocal.com/tomhoffarth/stupid-sig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447800"/>
            <a:ext cx="5562600" cy="5284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The Beginning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First Teams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Safety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Improvements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Growth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Today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Conclusion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Beginning of the National Hockey League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smtClean="0">
                <a:solidFill>
                  <a:schemeClr val="accent1"/>
                </a:solidFill>
              </a:rPr>
              <a:t>All started in small Canadian Hard Working Towns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Usually players earned more money playing hockey than normal jobs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Good players became well known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They played in the NHA (National Hockey Association)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100354" name="Picture 2" descr="http://assets.sbnation.com/assets/109422/1913-14vancou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New League is Born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This league didn’t last long as world war I came around. Many of the players were shipped to Europe.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On November 26</a:t>
            </a:r>
            <a:r>
              <a:rPr lang="en-US" baseline="30000" dirty="0" smtClean="0">
                <a:solidFill>
                  <a:schemeClr val="accent1"/>
                </a:solidFill>
              </a:rPr>
              <a:t>th</a:t>
            </a:r>
            <a:r>
              <a:rPr lang="en-US" dirty="0" smtClean="0">
                <a:solidFill>
                  <a:schemeClr val="accent1"/>
                </a:solidFill>
              </a:rPr>
              <a:t> 1917, a new league was agreed upon. The NHL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It consisted of 6 teams to start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3426" name="Picture 2" descr="http://www.grafixjam.com/wordpress/wp-content/uploads/2008/09/original6nh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0"/>
            <a:ext cx="8305800" cy="6864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“The Original Six”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Montreal Canadians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Boston Bruins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Detroit Red Wings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Toronto Maple Leafs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New York Rangers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Chicago Black Hawks</a:t>
            </a:r>
          </a:p>
          <a:p>
            <a:endParaRPr lang="en-US" dirty="0" smtClean="0">
              <a:solidFill>
                <a:schemeClr val="accent1"/>
              </a:solidFill>
            </a:endParaRPr>
          </a:p>
          <a:p>
            <a:r>
              <a:rPr lang="en-US" dirty="0" smtClean="0">
                <a:solidFill>
                  <a:schemeClr val="accent1"/>
                </a:solidFill>
              </a:rPr>
              <a:t>(First Solid Teams)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Safety quickly became an issue in the NHL</a:t>
            </a:r>
          </a:p>
          <a:p>
            <a:pPr>
              <a:buNone/>
            </a:pPr>
            <a:endParaRPr lang="en-US" dirty="0" smtClean="0">
              <a:solidFill>
                <a:schemeClr val="accent1"/>
              </a:solidFill>
            </a:endParaRPr>
          </a:p>
          <a:p>
            <a:r>
              <a:rPr lang="en-US" dirty="0" smtClean="0">
                <a:solidFill>
                  <a:schemeClr val="accent1"/>
                </a:solidFill>
              </a:rPr>
              <a:t>P</a:t>
            </a:r>
            <a:r>
              <a:rPr lang="en-US" dirty="0" smtClean="0">
                <a:solidFill>
                  <a:schemeClr val="accent1"/>
                </a:solidFill>
              </a:rPr>
              <a:t>ads were very poor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And Players got very aggressive towards each other</a:t>
            </a:r>
          </a:p>
          <a:p>
            <a:pPr marL="578358" indent="-514350">
              <a:buFont typeface="+mj-lt"/>
              <a:buAutoNum type="arabicPeriod"/>
            </a:pPr>
            <a:r>
              <a:rPr lang="en-US" dirty="0" smtClean="0">
                <a:solidFill>
                  <a:schemeClr val="accent1"/>
                </a:solidFill>
              </a:rPr>
              <a:t>Fighting in hockey started</a:t>
            </a:r>
          </a:p>
          <a:p>
            <a:pPr marL="578358" indent="-514350">
              <a:buFont typeface="+mj-lt"/>
              <a:buAutoNum type="arabicPeriod"/>
            </a:pPr>
            <a:endParaRPr lang="en-US" dirty="0" smtClean="0">
              <a:solidFill>
                <a:schemeClr val="accent1"/>
              </a:solidFill>
            </a:endParaRPr>
          </a:p>
          <a:p>
            <a:endParaRPr lang="en-US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5474" name="Picture 2" descr="http://www.ryeseahawks.com/images/3playersbw-we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864453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Custom 2">
      <a:dk1>
        <a:srgbClr val="000000"/>
      </a:dk1>
      <a:lt1>
        <a:srgbClr val="000000"/>
      </a:lt1>
      <a:dk2>
        <a:srgbClr val="000000"/>
      </a:dk2>
      <a:lt2>
        <a:srgbClr val="000000"/>
      </a:lt2>
      <a:accent1>
        <a:srgbClr val="FFFF00"/>
      </a:accent1>
      <a:accent2>
        <a:srgbClr val="FFFF00"/>
      </a:accent2>
      <a:accent3>
        <a:srgbClr val="FFFF00"/>
      </a:accent3>
      <a:accent4>
        <a:srgbClr val="FFFF00"/>
      </a:accent4>
      <a:accent5>
        <a:srgbClr val="FFFF00"/>
      </a:accent5>
      <a:accent6>
        <a:srgbClr val="FFFF00"/>
      </a:accent6>
      <a:hlink>
        <a:srgbClr val="FFFF00"/>
      </a:hlink>
      <a:folHlink>
        <a:srgbClr val="FFFF0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46</TotalTime>
  <Words>237</Words>
  <Application>Microsoft Office PowerPoint</Application>
  <PresentationFormat>On-screen Show (4:3)</PresentationFormat>
  <Paragraphs>49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Verve</vt:lpstr>
      <vt:lpstr>National Hockey League</vt:lpstr>
      <vt:lpstr>Preview</vt:lpstr>
      <vt:lpstr>The Beginning of the National Hockey League</vt:lpstr>
      <vt:lpstr>Slide 4</vt:lpstr>
      <vt:lpstr>A New League is Born</vt:lpstr>
      <vt:lpstr>Slide 6</vt:lpstr>
      <vt:lpstr>“The Original Six”</vt:lpstr>
      <vt:lpstr>Safety</vt:lpstr>
      <vt:lpstr>Slide 9</vt:lpstr>
      <vt:lpstr>Slide 10</vt:lpstr>
      <vt:lpstr>Improvements</vt:lpstr>
      <vt:lpstr>Slide 12</vt:lpstr>
      <vt:lpstr>Growth in the NHL</vt:lpstr>
      <vt:lpstr>Slide 14</vt:lpstr>
      <vt:lpstr>Any Questions?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Hockey League</dc:title>
  <dc:creator>steve kloss</dc:creator>
  <cp:lastModifiedBy>steve kloss</cp:lastModifiedBy>
  <cp:revision>5</cp:revision>
  <dcterms:created xsi:type="dcterms:W3CDTF">2009-10-21T01:16:40Z</dcterms:created>
  <dcterms:modified xsi:type="dcterms:W3CDTF">2009-10-21T02:03:05Z</dcterms:modified>
</cp:coreProperties>
</file>